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  <p:embeddedFont>
      <p:font typeface="Alfa Slab One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AlfaSlabOn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c78b8c0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c78b8c0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ccd9d2b6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ccd9d2b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ccd9d2b6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ccd9d2b6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c78b8c09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c78b8c09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ccd9d2b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ccd9d2b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ccd9d2b6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ccd9d2b6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cd9d2b67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cd9d2b67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1000800" y="642950"/>
            <a:ext cx="71424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96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BlueBerry Winery Data analysis</a:t>
            </a:r>
            <a:endParaRPr sz="2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402075" y="3395525"/>
            <a:ext cx="8520600" cy="1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GB" sz="2960">
                <a:solidFill>
                  <a:srgbClr val="F3F3F3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analysis by:</a:t>
            </a:r>
            <a:endParaRPr>
              <a:solidFill>
                <a:srgbClr val="F3F3F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  <a:latin typeface="Comic Sans MS"/>
                <a:ea typeface="Comic Sans MS"/>
                <a:cs typeface="Comic Sans MS"/>
                <a:sym typeface="Comic Sans MS"/>
              </a:rPr>
              <a:t>Ele Cataldo</a:t>
            </a:r>
            <a:endParaRPr>
              <a:solidFill>
                <a:srgbClr val="F3F3F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Chirag Patel</a:t>
            </a:r>
            <a:endParaRPr>
              <a:solidFill>
                <a:srgbClr val="F3F3F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773525"/>
            <a:ext cx="85206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Theme</a:t>
            </a:r>
            <a:endParaRPr b="1" sz="42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Graphical</a:t>
            </a:r>
            <a:r>
              <a:rPr lang="en-GB" sz="33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33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presentation</a:t>
            </a:r>
            <a:r>
              <a:rPr lang="en-GB" sz="33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of the provided data</a:t>
            </a:r>
            <a:endParaRPr sz="33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582650" y="2802800"/>
            <a:ext cx="7896000" cy="22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Context</a:t>
            </a:r>
            <a:endParaRPr b="1" sz="35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-GB" sz="3659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analyse,Discussion,</a:t>
            </a:r>
            <a:r>
              <a:rPr lang="en-GB" sz="3659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explanation</a:t>
            </a:r>
            <a:r>
              <a:rPr lang="en-GB" sz="3659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on quality of wine.</a:t>
            </a:r>
            <a:endParaRPr sz="35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14511" l="8349" r="15541" t="5667"/>
          <a:stretch/>
        </p:blipFill>
        <p:spPr>
          <a:xfrm>
            <a:off x="-1153075" y="-675475"/>
            <a:ext cx="11643874" cy="81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175" y="1853706"/>
            <a:ext cx="4676625" cy="302719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95250">
              <a:srgbClr val="000000">
                <a:alpha val="85000"/>
              </a:srgbClr>
            </a:outerShdw>
          </a:effectLst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4600" y="-150700"/>
            <a:ext cx="4591050" cy="29768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95250">
              <a:srgbClr val="000000">
                <a:alpha val="85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3887775"/>
            <a:ext cx="8520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841925" y="-61225"/>
            <a:ext cx="4585550" cy="476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b="40227" l="0" r="0" t="0"/>
          <a:stretch/>
        </p:blipFill>
        <p:spPr>
          <a:xfrm flipH="1">
            <a:off x="0" y="152400"/>
            <a:ext cx="4384753" cy="35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9181" y="1524825"/>
            <a:ext cx="5356550" cy="35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4294967295" type="subTitle"/>
          </p:nvPr>
        </p:nvSpPr>
        <p:spPr>
          <a:xfrm>
            <a:off x="1290325" y="500425"/>
            <a:ext cx="85206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Total Sulfur Dioxide</a:t>
            </a:r>
            <a:endParaRPr sz="23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559825" y="418437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</a:rPr>
              <a:t>Boxplot: This Graph Basically </a:t>
            </a:r>
            <a:r>
              <a:rPr lang="en-GB" sz="1700">
                <a:solidFill>
                  <a:srgbClr val="FFFFFF"/>
                </a:solidFill>
              </a:rPr>
              <a:t>analysis</a:t>
            </a:r>
            <a:r>
              <a:rPr lang="en-GB" sz="1700">
                <a:solidFill>
                  <a:srgbClr val="FFFFFF"/>
                </a:solidFill>
              </a:rPr>
              <a:t> that, the better the quality of wine the higher the ratio of alcohol depending on the type of wine Red(Orange) or White(blue).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4">
            <a:alphaModFix/>
          </a:blip>
          <a:srcRect b="-3241" l="-954" r="-5123" t="0"/>
          <a:stretch/>
        </p:blipFill>
        <p:spPr>
          <a:xfrm>
            <a:off x="45125" y="99275"/>
            <a:ext cx="7952125" cy="40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0" y="3970425"/>
            <a:ext cx="8880600" cy="11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1487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Scatter: This graph </a:t>
            </a:r>
            <a:r>
              <a:rPr lang="en-GB" sz="1487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basically</a:t>
            </a:r>
            <a:r>
              <a:rPr lang="en-GB" sz="1487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GB" sz="1487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analysis</a:t>
            </a:r>
            <a:r>
              <a:rPr lang="en-GB" sz="1487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GB" sz="1487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correlation</a:t>
            </a:r>
            <a:r>
              <a:rPr lang="en-GB" sz="1487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between Fixed acidity and Ph.</a:t>
            </a:r>
            <a:endParaRPr sz="1487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-GB" sz="1487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White wine : lower to </a:t>
            </a:r>
            <a:r>
              <a:rPr lang="en-GB" sz="1487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medium</a:t>
            </a:r>
            <a:r>
              <a:rPr lang="en-GB" sz="1487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Ph = Lower acidity. </a:t>
            </a:r>
            <a:endParaRPr sz="1487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-GB" sz="1487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Red wine:  lower to medium ph = medium to high acidity. </a:t>
            </a:r>
            <a:endParaRPr sz="1487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4">
            <a:alphaModFix/>
          </a:blip>
          <a:srcRect b="1160" l="-236" r="-2612" t="-1160"/>
          <a:stretch/>
        </p:blipFill>
        <p:spPr>
          <a:xfrm>
            <a:off x="0" y="0"/>
            <a:ext cx="7049750" cy="39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3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3927950"/>
            <a:ext cx="85206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3025" y="-963350"/>
            <a:ext cx="9337025" cy="700276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 rot="5400000">
            <a:off x="2546973" y="-815660"/>
            <a:ext cx="4494300" cy="670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6425" y="290775"/>
            <a:ext cx="6651400" cy="45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0"/>
            <a:ext cx="85206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8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 of Data Analysis</a:t>
            </a:r>
            <a:endParaRPr b="1" sz="4088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2943450"/>
            <a:ext cx="8520600" cy="10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</a:t>
            </a:r>
            <a:r>
              <a:rPr lang="en-GB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o, from this presentation short. </a:t>
            </a:r>
            <a:r>
              <a:rPr lang="en-GB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Come to the conclusion that, that substances like alcohol,sulfur dioxide and pH influence the quality of wine. Which affects the overall composition the wine making it taste bad or better.</a:t>
            </a:r>
            <a:endParaRPr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